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282F-64D4-46C8-AC8E-74B54DB3335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2B82C-E88B-4E7A-97F7-240E358269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7B8F7F-3265-4E44-8C08-D900DF556BCE}" type="datetime1">
              <a:rPr lang="en-US" smtClean="0"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F7E-5447-4D22-B6A0-7645D0E39BAE}" type="datetime1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ED3CC-C13E-40FF-8D88-7BD0904CDAFA}" type="datetime1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742D-EABF-4E4E-86CD-752AC96D27B4}" type="datetime1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7498-D944-4352-83D7-AF81D7E0EC53}" type="datetime1">
              <a:rPr lang="en-US" smtClean="0"/>
              <a:t>4/5/2020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17CE64-B622-4CC5-8B1E-B09700A6BE74}" type="datetime1">
              <a:rPr lang="en-US" smtClean="0"/>
              <a:t>4/5/2020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388958-010E-4ED0-8545-946FECCED89B}" type="datetime1">
              <a:rPr lang="en-US" smtClean="0"/>
              <a:t>4/5/2020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D39A-DA84-4EF4-9432-822A96514191}" type="datetime1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7AAD-EFDC-4539-AA85-C8C7F4F072DD}" type="datetime1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A3E8-BB41-4048-A59E-AE7C0B8D8853}" type="datetime1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4DC6EE-CECA-4414-BF23-7A8DADA9CF94}" type="datetime1">
              <a:rPr lang="en-US" smtClean="0"/>
              <a:t>4/5/2020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D18D44-7773-4532-8EBB-B377189965FC}" type="datetime1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60763-E538-410F-9E33-E2290FF09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1571612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Сабирање и одузимање разломака </a:t>
            </a:r>
            <a:b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* Вежбање *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06.04.2020.                                       5. разред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lus 3"/>
          <p:cNvSpPr/>
          <p:nvPr/>
        </p:nvSpPr>
        <p:spPr>
          <a:xfrm>
            <a:off x="2071670" y="4071942"/>
            <a:ext cx="1285884" cy="928694"/>
          </a:xfrm>
          <a:prstGeom prst="mathPl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6715140" y="571480"/>
            <a:ext cx="1357322" cy="642942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1214414" y="500042"/>
            <a:ext cx="1143008" cy="857256"/>
          </a:xfrm>
          <a:prstGeom prst="mathMultiply">
            <a:avLst/>
          </a:prstGeom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7572396" y="2928934"/>
            <a:ext cx="1071570" cy="1000132"/>
          </a:xfrm>
          <a:prstGeom prst="mathDivid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857752" y="4357694"/>
            <a:ext cx="1285884" cy="642942"/>
          </a:xfrm>
          <a:prstGeom prst="mathEqual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214282" y="2643182"/>
            <a:ext cx="1571636" cy="928694"/>
          </a:xfrm>
          <a:prstGeom prst="mathNotEqua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52"/>
            <a:ext cx="8153400" cy="642942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sr-Cyrl-RS" dirty="0" smtClean="0"/>
              <a:t>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У наставку следи неколико задатака за вежбање </a:t>
            </a:r>
          </a:p>
          <a:p>
            <a:pPr>
              <a:buNone/>
            </a:pPr>
            <a:r>
              <a:rPr lang="sr-Cyrl-RS" dirty="0" smtClean="0"/>
              <a:t>сабирања и одузимања разломака, пре него што</a:t>
            </a:r>
          </a:p>
          <a:p>
            <a:pPr>
              <a:buNone/>
            </a:pPr>
            <a:r>
              <a:rPr lang="sr-Cyrl-RS" dirty="0" smtClean="0"/>
              <a:t> сутра, на следећем часу, пређемо на множење и</a:t>
            </a:r>
          </a:p>
          <a:p>
            <a:pPr>
              <a:buNone/>
            </a:pPr>
            <a:r>
              <a:rPr lang="sr-Cyrl-RS" dirty="0" smtClean="0"/>
              <a:t> дељење разломака.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 последњем слајду налазе се решења ових</a:t>
            </a:r>
          </a:p>
          <a:p>
            <a:pPr>
              <a:buNone/>
            </a:pPr>
            <a:r>
              <a:rPr lang="sr-Cyrl-RS" dirty="0" smtClean="0"/>
              <a:t> задатака како бисте могли да проверите урађено</a:t>
            </a:r>
          </a:p>
          <a:p>
            <a:pPr>
              <a:buNone/>
            </a:pPr>
            <a:r>
              <a:rPr lang="sr-Cyrl-RS" dirty="0" smtClean="0"/>
              <a:t> вежбање.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1428728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285984" y="5929330"/>
            <a:ext cx="571504" cy="285752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143240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929058" y="5929330"/>
            <a:ext cx="571504" cy="285752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786314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643570" y="5929330"/>
            <a:ext cx="571504" cy="285752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500826" y="5929330"/>
            <a:ext cx="57150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500958" y="5929330"/>
            <a:ext cx="571504" cy="285752"/>
          </a:xfrm>
          <a:prstGeom prst="chevr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53400" cy="6357982"/>
          </a:xfr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sr-Cyrl-R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Задаци за вежбање</a:t>
            </a: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Ако је 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= 9,38, b = 4,8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 = 0,432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израчунај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Latn-R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4" name="Picture 3" descr="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214686"/>
            <a:ext cx="7429552" cy="17145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408890" cy="6429420"/>
          </a:xfrm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04"/>
            <a:ext cx="7143800" cy="3022926"/>
          </a:xfrm>
          <a:prstGeom prst="rect">
            <a:avLst/>
          </a:prstGeom>
        </p:spPr>
      </p:pic>
      <p:pic>
        <p:nvPicPr>
          <p:cNvPr id="6" name="Picture 5" descr="5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86256"/>
            <a:ext cx="7160038" cy="150019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0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408890" cy="6215106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sr-Cyrl-RS" u="sng" dirty="0" smtClean="0">
                <a:solidFill>
                  <a:srgbClr val="00B050"/>
                </a:solidFill>
              </a:rPr>
              <a:t>Решења: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1.</a:t>
            </a:r>
            <a:r>
              <a:rPr lang="sr-Cyrl-RS" dirty="0" smtClean="0"/>
              <a:t>  5,012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2.</a:t>
            </a:r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3.</a:t>
            </a:r>
            <a:r>
              <a:rPr lang="sr-Cyrl-RS" dirty="0" smtClean="0"/>
              <a:t>  в)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B050"/>
                </a:solidFill>
              </a:rPr>
              <a:t>4.</a:t>
            </a: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4" name="Picture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86058"/>
            <a:ext cx="785818" cy="955307"/>
          </a:xfrm>
          <a:prstGeom prst="rect">
            <a:avLst/>
          </a:prstGeom>
        </p:spPr>
      </p:pic>
      <p:pic>
        <p:nvPicPr>
          <p:cNvPr id="5" name="Picture 4" descr="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5000635"/>
            <a:ext cx="2928958" cy="706191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 rot="1372645">
            <a:off x="6183869" y="4271766"/>
            <a:ext cx="2497777" cy="181493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bg1">
                    <a:lumMod val="95000"/>
                  </a:schemeClr>
                </a:solidFill>
              </a:rPr>
              <a:t>К Р А Ј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9360763-E538-410F-9E33-E2290FF092C1}" type="slidenum">
              <a:rPr lang="en-US" smtClean="0"/>
              <a:t>5</a:t>
            </a:fld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5643570" y="928670"/>
            <a:ext cx="785818" cy="57150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3571868" y="1857364"/>
            <a:ext cx="1000132" cy="571504"/>
          </a:xfrm>
          <a:prstGeom prst="mathEqua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ivision 9"/>
          <p:cNvSpPr/>
          <p:nvPr/>
        </p:nvSpPr>
        <p:spPr>
          <a:xfrm>
            <a:off x="6858016" y="2214554"/>
            <a:ext cx="785818" cy="642942"/>
          </a:xfrm>
          <a:prstGeom prst="mathDivid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 Equal 10"/>
          <p:cNvSpPr/>
          <p:nvPr/>
        </p:nvSpPr>
        <p:spPr>
          <a:xfrm>
            <a:off x="3857620" y="3714752"/>
            <a:ext cx="1143008" cy="571504"/>
          </a:xfrm>
          <a:prstGeom prst="mathNotEqua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Minus 11"/>
          <p:cNvSpPr/>
          <p:nvPr/>
        </p:nvSpPr>
        <p:spPr>
          <a:xfrm>
            <a:off x="7858148" y="714356"/>
            <a:ext cx="571504" cy="57150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116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Сабирање и одузимање разломака    * Вежбање *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разломака    * Вежбање *</dc:title>
  <dc:creator>Marija</dc:creator>
  <cp:lastModifiedBy>Marija</cp:lastModifiedBy>
  <cp:revision>8</cp:revision>
  <dcterms:created xsi:type="dcterms:W3CDTF">2020-04-05T17:52:46Z</dcterms:created>
  <dcterms:modified xsi:type="dcterms:W3CDTF">2020-04-05T19:04:29Z</dcterms:modified>
</cp:coreProperties>
</file>